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64" d="100"/>
          <a:sy n="64" d="100"/>
        </p:scale>
        <p:origin x="102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14/10/2020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你願意嗎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Are Ye Able, Said the Master</a:t>
            </a:r>
            <a:endParaRPr lang="en-US" sz="4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685800"/>
            <a:ext cx="10972800" cy="6096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</a:t>
            </a:r>
            <a:r>
              <a:rPr lang="en-PH" altLang="zh-TW" sz="5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黒暗驚惶四面圍我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O- am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bin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goa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罪惡權勢纏着我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Choe-ok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-se ti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28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3.</a:t>
            </a:r>
            <a:r>
              <a:rPr lang="en-US" sz="41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US" sz="35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Are ye able when the shadows</a:t>
            </a:r>
            <a:br>
              <a:rPr lang="en-US" sz="35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</a:br>
            <a:r>
              <a:rPr lang="en-US" sz="35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Close around you with the sod,</a:t>
            </a:r>
            <a:br>
              <a:rPr lang="en-US" sz="35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</a:br>
            <a:endParaRPr lang="en-US" sz="3500" b="1" i="0" dirty="0">
              <a:solidFill>
                <a:schemeClr val="tx1"/>
              </a:solidFill>
              <a:effectLst/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8244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990600"/>
            <a:ext cx="10972800" cy="5791200"/>
          </a:xfrm>
        </p:spPr>
        <p:txBody>
          <a:bodyPr>
            <a:normAutofit fontScale="62500" lnSpcReduction="20000"/>
          </a:bodyPr>
          <a:lstStyle/>
          <a:p>
            <a:pPr marL="45720" indent="0" algn="ctr">
              <a:buNone/>
            </a:pPr>
            <a:r>
              <a:rPr lang="zh-TW" altLang="en-US" sz="9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我有願意靠主權能</a:t>
            </a:r>
            <a:r>
              <a:rPr lang="zh-TW" altLang="en-US" sz="5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5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Goa  u  </a:t>
            </a:r>
            <a:r>
              <a:rPr lang="en-PH" altLang="zh-TW" sz="56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goan-i</a:t>
            </a:r>
            <a:r>
              <a:rPr lang="en-PH" altLang="zh-TW" sz="5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56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PH" altLang="zh-TW" sz="5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PH" altLang="zh-TW" sz="56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koan-leng</a:t>
            </a:r>
            <a:r>
              <a:rPr lang="en-PH" altLang="zh-TW" sz="5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56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9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得勝魔鬼的纏絆</a:t>
            </a:r>
            <a:r>
              <a:rPr lang="zh-TW" altLang="en-US" sz="56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56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PH" altLang="zh-TW" sz="5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Tek-</a:t>
            </a:r>
            <a:r>
              <a:rPr lang="en-PH" altLang="zh-TW" sz="56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PH" altLang="zh-TW" sz="5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56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mo-kui</a:t>
            </a:r>
            <a:r>
              <a:rPr lang="en-PH" altLang="zh-TW" sz="5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   ti</a:t>
            </a:r>
            <a:r>
              <a:rPr lang="en-PH" altLang="zh-TW" sz="56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5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56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poa</a:t>
            </a:r>
            <a:r>
              <a:rPr lang="en-PH" altLang="zh-TW" sz="56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5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56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To believe that spirit triumphs,</a:t>
            </a:r>
            <a:br>
              <a:rPr lang="en-US" sz="56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</a:br>
            <a:r>
              <a:rPr lang="en-US" sz="56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To commend your soul to God? </a:t>
            </a:r>
            <a:br>
              <a:rPr lang="en-US" sz="9600" b="0" i="0" dirty="0">
                <a:solidFill>
                  <a:srgbClr val="0A3F64"/>
                </a:solidFill>
                <a:effectLst/>
                <a:latin typeface="Candara" panose="020E0502030303020204" pitchFamily="34" charset="0"/>
              </a:rPr>
            </a:br>
            <a:endParaRPr lang="en-US" sz="9600" b="0" i="0" dirty="0">
              <a:solidFill>
                <a:srgbClr val="0A3F64"/>
              </a:solidFill>
              <a:effectLst/>
              <a:latin typeface="Candara" panose="020E0502030303020204" pitchFamily="34" charset="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16740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28600"/>
            <a:ext cx="109728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我今願意專心歸服祢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Chu! Goa 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goan-i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-sim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kui-hok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重新做人聖潔親像祢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Tiong-sin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seng-kiat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chhin-chhiu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Li,</a:t>
            </a:r>
          </a:p>
          <a:p>
            <a:pPr marL="45720" indent="0" algn="ctr">
              <a:buNone/>
            </a:pP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Lord, we are able, our spirits are Thine,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Remold them, make us like Thee, divine;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46581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57200"/>
            <a:ext cx="10972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祢顯出榮耀引導又指示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hian-chhut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eng-iau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使我親近祢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永遠忠心愛祢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chhin-kun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-sim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Li.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Thy guiding radiance above us shall be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 beacon to God, to faith and loyalty.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694271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685800"/>
            <a:ext cx="10972800" cy="609600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</a:t>
            </a:r>
            <a:r>
              <a:rPr lang="en-PH" altLang="zh-TW" sz="5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救主在問你有願意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   u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goan-i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一生一世跟隨我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It-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it-  se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kun-te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goa?</a:t>
            </a:r>
          </a:p>
          <a:p>
            <a:pPr marL="45720" indent="0" algn="ctr">
              <a:buNone/>
            </a:pPr>
            <a:endParaRPr lang="en-PH" altLang="zh-TW" sz="38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28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4.</a:t>
            </a:r>
            <a:r>
              <a:rPr lang="en-US" sz="41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US" sz="35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Are ye able? Still the Master</a:t>
            </a:r>
            <a:br>
              <a:rPr lang="en-US" sz="35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</a:br>
            <a:r>
              <a:rPr lang="en-US" sz="35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Whispers down eternity,</a:t>
            </a:r>
            <a:br>
              <a:rPr lang="en-US" sz="35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</a:br>
            <a:endParaRPr lang="en-US" sz="3500" b="1" i="0" dirty="0">
              <a:solidFill>
                <a:schemeClr val="tx1"/>
              </a:solidFill>
              <a:effectLst/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0832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57200"/>
            <a:ext cx="10972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我今願意忠心服事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Goa 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goan-i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-sim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hok-sai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一直等候主再來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It-  tit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theng-hau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koh-lai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US" sz="35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And heroic spirits answer,</a:t>
            </a:r>
            <a:br>
              <a:rPr lang="en-US" sz="35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</a:br>
            <a:r>
              <a:rPr lang="en-US" sz="35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Now as then in Galilee.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289969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28600"/>
            <a:ext cx="109728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我今願意專心歸服祢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Chu! Goa 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goan-i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-sim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kui-hok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重新做人聖潔親像祢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Tiong-sin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seng-kiat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chhin-chhiu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Li,</a:t>
            </a:r>
          </a:p>
          <a:p>
            <a:pPr marL="45720" indent="0" algn="ctr">
              <a:buNone/>
            </a:pP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Lord, we are able, our spirits are Thine,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Remold them, make us like Thee, divine;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354279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57200"/>
            <a:ext cx="10972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祢顯出榮耀引導又指示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hian-chhut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eng-iau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使我親近祢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永遠忠心愛祢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chhin-kun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-sim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Li.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Thy guiding radiance above us shall be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 beacon to God, to faith and loyalty.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85788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685800"/>
            <a:ext cx="10972800" cy="609600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</a:t>
            </a:r>
            <a:r>
              <a:rPr lang="en-PH" altLang="zh-TW" sz="5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救主在問你有願意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   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goan-i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與我同釘十字架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tang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sip-ji-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?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28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1.</a:t>
            </a:r>
            <a:r>
              <a:rPr lang="en-US" sz="41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US" sz="35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"Are ye able," said the Master,</a:t>
            </a:r>
            <a:br>
              <a:rPr lang="en-US" sz="35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</a:br>
            <a:r>
              <a:rPr lang="en-US" sz="35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"To be crucified with Me?"</a:t>
            </a:r>
            <a:br>
              <a:rPr lang="en-US" sz="41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</a:br>
            <a:endParaRPr lang="en-US" sz="4100" b="1" i="0" dirty="0">
              <a:solidFill>
                <a:schemeClr val="tx1"/>
              </a:solidFill>
              <a:effectLst/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106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57200"/>
            <a:ext cx="10972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我今願意背十字架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Goa 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goan-i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pe   sip-  ji-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一直隨主到路尾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It-  tit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Chu  kau  lo- be.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Yea, the sturdy dreamers answered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 the death we follow Thee.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33991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28600"/>
            <a:ext cx="109728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我今願意專心歸服祢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Chu! Goa 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goan-i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-sim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kui-hok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重新做人聖潔親像祢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Tiong-sin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seng-kiat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chhin-chhiu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Li,</a:t>
            </a:r>
          </a:p>
          <a:p>
            <a:pPr marL="45720" indent="0" algn="ctr">
              <a:buNone/>
            </a:pP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Lord, we are able, our spirits are Thine,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Remold them, make us like Thee, divine;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50083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57200"/>
            <a:ext cx="10972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祢顯出榮耀引導又指示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hian-chhut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eng-iau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使我親近祢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永遠忠心愛祢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chhin-kun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-sim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Li.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Thy guiding radiance above us shall be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 beacon to God, to faith and loyalty.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26394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609600"/>
            <a:ext cx="109728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</a:t>
            </a:r>
            <a:r>
              <a:rPr lang="en-PH" altLang="zh-TW" sz="5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十字架上那位強盜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Sip-  ji-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hit-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kiong-chhat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向主認罪求赦免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Ng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jin-choe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sia-bian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2. Are ye able to remember,</a:t>
            </a:r>
            <a:br>
              <a:rPr lang="en-US" sz="35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</a:br>
            <a:r>
              <a:rPr lang="en-US" sz="35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When a thief lifts up his eyes,</a:t>
            </a:r>
            <a:br>
              <a:rPr lang="en-US" sz="35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</a:br>
            <a:endParaRPr lang="en-US" sz="3500" b="1" i="0" dirty="0">
              <a:solidFill>
                <a:schemeClr val="tx1"/>
              </a:solidFill>
              <a:effectLst/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922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57200"/>
            <a:ext cx="10972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你有願意悔改認罪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Li    u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goan-i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hoe-kai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jin-choe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可得主豐盛恩典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Thang tit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hong-seng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un-tian.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US" sz="35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That his pardoned soul is worthy</a:t>
            </a:r>
            <a:br>
              <a:rPr lang="en-US" sz="35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</a:br>
            <a:r>
              <a:rPr lang="en-US" sz="35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Of a place in paradise?</a:t>
            </a:r>
            <a:br>
              <a:rPr lang="en-US" sz="35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</a:b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20838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28600"/>
            <a:ext cx="109728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我今願意專心歸服祢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Chu! Goa 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goan-i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-sim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kui-hok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重新做人聖潔親像祢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Tiong-sin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seng-kiat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chhin-chhiu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Li,</a:t>
            </a:r>
          </a:p>
          <a:p>
            <a:pPr marL="45720" indent="0" algn="ctr">
              <a:buNone/>
            </a:pP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Lord, we are able, our spirits are Thine,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Remold them, make us like Thee, divine;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57466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57200"/>
            <a:ext cx="10972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祢顯出榮耀引導又指示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hian-chhut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eng-iau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使我親近祢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永遠忠心愛祢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chhin-kun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-sim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Li.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Thy guiding radiance above us shall be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 beacon to God, to faith and loyalty.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696623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1650</TotalTime>
  <Words>876</Words>
  <Application>Microsoft Office PowerPoint</Application>
  <PresentationFormat>Widescreen</PresentationFormat>
  <Paragraphs>112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190</cp:revision>
  <dcterms:created xsi:type="dcterms:W3CDTF">2018-01-05T06:11:53Z</dcterms:created>
  <dcterms:modified xsi:type="dcterms:W3CDTF">2020-10-14T02:44:44Z</dcterms:modified>
</cp:coreProperties>
</file>